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3136" r:id="rId3"/>
    <p:sldId id="3143" r:id="rId4"/>
    <p:sldId id="3139" r:id="rId5"/>
    <p:sldId id="3140" r:id="rId6"/>
    <p:sldId id="3123" r:id="rId7"/>
    <p:sldId id="3151" r:id="rId8"/>
    <p:sldId id="3133" r:id="rId9"/>
    <p:sldId id="3149" r:id="rId10"/>
    <p:sldId id="3144" r:id="rId11"/>
    <p:sldId id="3146" r:id="rId12"/>
    <p:sldId id="3147" r:id="rId13"/>
    <p:sldId id="3126" r:id="rId14"/>
    <p:sldId id="3110" r:id="rId15"/>
    <p:sldId id="31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1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17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2600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4EE8D5-ACB7-44B2-8C60-79ACC990D39F}" type="slidenum">
              <a:rPr lang="zh-CN" altLang="en-US">
                <a:solidFill>
                  <a:prstClr val="black"/>
                </a:solidFill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solidFill>
                <a:prstClr val="black"/>
              </a:solidFill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2443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2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6725957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9527178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58696193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4640441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67442913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9368855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78631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9594845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1586228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4775817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804684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82115591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7290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4-hinh-nen-powerpoint-tuyet-dep-danh-cho-cac-be-mam-non-148709277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8" y="281353"/>
            <a:ext cx="122466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2" y="1219035"/>
            <a:ext cx="10527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Chào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mừng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thầy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cô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giáo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về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dự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giờ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thăm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lớp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2</a:t>
            </a:r>
            <a:endParaRPr lang="en-US" sz="60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2872155" y="6124524"/>
            <a:ext cx="7866185" cy="10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4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9E1B2-704A-4019-8377-A0A1B91DACBF}"/>
              </a:ext>
            </a:extLst>
          </p:cNvPr>
          <p:cNvPicPr/>
          <p:nvPr/>
        </p:nvPicPr>
        <p:blipFill rotWithShape="1">
          <a:blip r:embed="rId2"/>
          <a:srcRect r="51324" b="8415"/>
          <a:stretch/>
        </p:blipFill>
        <p:spPr bwMode="auto">
          <a:xfrm>
            <a:off x="164374" y="296091"/>
            <a:ext cx="5722620" cy="3796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9E1B2-704A-4019-8377-A0A1B91DACBF}"/>
              </a:ext>
            </a:extLst>
          </p:cNvPr>
          <p:cNvPicPr/>
          <p:nvPr/>
        </p:nvPicPr>
        <p:blipFill rotWithShape="1">
          <a:blip r:embed="rId2"/>
          <a:srcRect l="46845" b="9297"/>
          <a:stretch/>
        </p:blipFill>
        <p:spPr bwMode="auto">
          <a:xfrm>
            <a:off x="6078583" y="296092"/>
            <a:ext cx="5965371" cy="3796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88179"/>
            <a:ext cx="6496594" cy="125403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1098" y="4488180"/>
            <a:ext cx="5364480" cy="125403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1" y="1439944"/>
            <a:ext cx="3015607" cy="1696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0AE7CE-D418-46BF-98E0-F954870C1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" y="1"/>
            <a:ext cx="10267405" cy="1604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854" y="4639236"/>
            <a:ext cx="1183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6786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054D21-CD14-4BE7-9FEE-E22041D6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27" y="256150"/>
            <a:ext cx="8360229" cy="525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964" y="5791200"/>
            <a:ext cx="970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23"/>
            <a:ext cx="2676939" cy="1505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33" y="1285462"/>
            <a:ext cx="85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" name="Rectangle: Rounded Corners 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0" name="Rectangle: Rounded Corners 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1" name="Rectangle: Rounded Corners 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2" name="Rectangle: Rounded Corners 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3" name="Rectangle: Rounded Corners 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4" name="Rectangle: Rounded Corners 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5" name="Rectangle: Rounded Corners 1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6" name="Rectangle: Rounded Corners 1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7" name="Rectangle: Rounded Corners 1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8" name="Rectangle: Rounded Corners 1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9" name="Rectangle: Rounded Corners 1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0" name="Rectangle: Rounded Corners 1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1" name="Rectangle: Rounded Corners 1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2" name="Rectangle: Rounded Corners 1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3" name="Rectangle: Rounded Corners 1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4" name="Rectangle: Rounded Corners 1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6" name="Rectangle: Rounded Corners 2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7" name="Rectangle: Rounded Corners 2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8" name="Rectangle: Rounded Corners 2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9" name="Rectangle: Rounded Corners 2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0" name="Rectangle: Rounded Corners 2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1" name="Rectangle: Rounded Corners 2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2" name="Rectangle: Rounded Corners 2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3" name="Rectangle: Rounded Corners 2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4" name="Rectangle: Rounded Corners 2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5" name="Rectangle: Rounded Corners 3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6" name="Rectangle: Rounded Corners 3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7" name="Rectangle: Rounded Corners 3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8" name="Rectangle: Rounded Corners 3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9" name="Rectangle: Rounded Corners 3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0" name="Rectangle: Rounded Corners 3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1" name="Rectangle: Rounded Corners 3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2" name="Rectangle: Rounded Corners 3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3" name="Rectangle: Rounded Corners 3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4" name="Rectangle: Rounded Corners 3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5" name="Rectangle: Rounded Corners 4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6" name="Rectangle: Rounded Corners 4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7" name="Rectangle: Rounded Corners 4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8" name="Rectangle: Rounded Corners 4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9" name="Rectangle: Rounded Corners 4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0" name="Rectangle: Rounded Corners 4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1" name="Rectangle: Rounded Corners 4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2" name="Rectangle: Rounded Corners 4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3" name="Rectangle: Rounded Corners 4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4" name="Rectangle: Rounded Corners 4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5" name="Rectangle: Rounded Corners 5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6" name="Rectangle: Rounded Corners 5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7" name="Rectangle: Rounded Corners 5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8" name="Rectangle: Rounded Corners 5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9" name="Rectangle: Rounded Corners 5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0" name="Rectangle: Rounded Corners 5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1" name="Rectangle: Rounded Corners 5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2" name="Rectangle: Rounded Corners 5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3" name="Rectangle: Rounded Corners 5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4" name="Rectangle: Rounded Corners 5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5" name="Rectangle: Rounded Corners 6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6" name="Rectangle: Rounded Corners 6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7" name="Rectangle: Rounded Corners 6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8" name="Rectangle: Rounded Corners 6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9" name="Rectangle: Rounded Corners 6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0" name="Rectangle: Rounded Corners 6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1" name="Rectangle: Rounded Corners 6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2" name="Rectangle: Rounded Corners 6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3" name="Rectangle: Rounded Corners 6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4" name="Rectangle: Rounded Corners 6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5" name="Rectangle: Rounded Corners 7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6" name="Rectangle: Rounded Corners 7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7" name="Rectangle: Rounded Corners 7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8" name="Rectangle: Rounded Corners 7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9" name="Rectangle: Rounded Corners 7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0" name="Rectangle: Rounded Corners 7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1" name="Rectangle: Rounded Corners 7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2" name="Rectangle: Rounded Corners 7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3" name="Rectangle: Rounded Corners 7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4" name="Rectangle: Rounded Corners 7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5" name="Rectangle: Rounded Corners 8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6" name="Rectangle: Rounded Corners 8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7" name="Rectangle: Rounded Corners 8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8" name="Rectangle: Rounded Corners 8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9" name="Rectangle: Rounded Corners 8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0" name="Rectangle: Rounded Corners 8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1" name="Rectangle: Rounded Corners 8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2" name="Rectangle: Rounded Corners 8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3" name="Rectangle: Rounded Corners 8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4" name="Rectangle: Rounded Corners 8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5" name="Rectangle: Rounded Corners 9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6" name="Rectangle: Rounded Corners 9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7" name="Rectangle: Rounded Corners 9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8" name="Rectangle: Rounded Corners 9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9" name="Rectangle: Rounded Corners 9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0" name="Rectangle: Rounded Corners 9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1" name="Rectangle: Rounded Corners 9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2" name="Rectangle: Rounded Corners 9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3" name="Rectangle: Rounded Corners 9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4" name="Rectangle: Rounded Corners 9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5" name="Rectangle: Rounded Corners 10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6" name="Rectangle: Rounded Corners 10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7" name="Rectangle: Rounded Corners 10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" name="Rectangle: Rounded Corners 10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9" name="Rectangle: Rounded Corners 10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0" name="Rectangle: Rounded Corners 10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1" name="Rectangle: Rounded Corners 10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2" name="Rectangle: Rounded Corners 10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3" name="Rectangle: Rounded Corners 10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4" name="Rectangle: Rounded Corners 10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5" name="Rectangle: Rounded Corners 11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6" name="Rectangle: Rounded Corners 11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7" name="Rectangle: Rounded Corners 11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8" name="Rectangle: Rounded Corners 11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9" name="Rectangle: Rounded Corners 11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0" name="Rectangle: Rounded Corners 11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1" name="Rectangle: Rounded Corners 11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2" name="Rectangle: Rounded Corners 11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3" name="Rectangle: Rounded Corners 11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4" name="Rectangle: Rounded Corners 11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5" name="Rectangle: Rounded Corners 12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6" name="Rectangle: Rounded Corners 12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7" name="Rectangle: Rounded Corners 12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8" name="Rectangle: Rounded Corners 12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9" name="Rectangle: Rounded Corners 12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0" name="Rectangle: Rounded Corners 12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1" name="Rectangle: Rounded Corners 12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2" name="Rectangle: Rounded Corners 12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3" name="Rectangle: Rounded Corners 12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4" name="Rectangle: Rounded Corners 12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5" name="Rectangle: Rounded Corners 13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6" name="Rectangle: Rounded Corners 13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7" name="Rectangle: Rounded Corners 13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8" name="Rectangle: Rounded Corners 13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9" name="Rectangle: Rounded Corners 13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0" name="Rectangle: Rounded Corners 13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1" name="Rectangle: Rounded Corners 13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2" name="Rectangle: Rounded Corners 13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3" name="Rectangle: Rounded Corners 13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4" name="Rectangle: Rounded Corners 13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5" name="Rectangle: Rounded Corners 14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6" name="Rectangle: Rounded Corners 14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7" name="Rectangle: Rounded Corners 14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8" name="Rectangle: Rounded Corners 14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9" name="Rectangle: Rounded Corners 14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0" name="Rectangle: Rounded Corners 14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1" name="Rectangle: Rounded Corners 14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2" name="Rectangle: Rounded Corners 14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3" name="Rectangle: Rounded Corners 14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4" name="Rectangle: Rounded Corners 14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5" name="Rectangle: Rounded Corners 15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6" name="Rectangle: Rounded Corners 15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7" name="Rectangle: Rounded Corners 15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8" name="Rectangle: Rounded Corners 15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9" name="Rectangle: Rounded Corners 15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0" name="Rectangle: Rounded Corners 15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1" name="Rectangle: Rounded Corners 15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2" name="Rectangle: Rounded Corners 15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3" name="Rectangle: Rounded Corners 15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4" name="Rectangle: Rounded Corners 15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5" name="Rectangle: Rounded Corners 16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6" name="Rectangle: Rounded Corners 16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7" name="Rectangle: Rounded Corners 16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8" name="Rectangle: Rounded Corners 16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9" name="Rectangle: Rounded Corners 16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0" name="Rectangle: Rounded Corners 16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1" name="Rectangle: Rounded Corners 16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2" name="Rectangle: Rounded Corners 16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3" name="Rectangle: Rounded Corners 16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4" name="Rectangle: Rounded Corners 16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5" name="Rectangle: Rounded Corners 17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6" name="Rectangle: Rounded Corners 17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7" name="Rectangle: Rounded Corners 17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8" name="Rectangle: Rounded Corners 17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9" name="Rectangle: Rounded Corners 17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0" name="Rectangle: Rounded Corners 175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1" name="Rectangle: Rounded Corners 17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2" name="Rectangle: Rounded Corners 177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3" name="Rectangle: Rounded Corners 178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4" name="Rectangle: Rounded Corners 179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5" name="Rectangle: Rounded Corners 180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6" name="Rectangle: Rounded Corners 181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7" name="Rectangle: Rounded Corners 182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8" name="Rectangle: Rounded Corners 183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9" name="Rectangle: Rounded Corners 184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0" name="Rectangle: Rounded Corners 186"/>
          <p:cNvSpPr/>
          <p:nvPr/>
        </p:nvSpPr>
        <p:spPr>
          <a:xfrm>
            <a:off x="9372598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6285806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417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0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8700"/>
            <a:ext cx="2098412" cy="2256356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900386" y="1751370"/>
            <a:ext cx="6553200" cy="174906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Arial Unicode MS"/>
                <a:cs typeface="Arial Unicode MS"/>
              </a:rPr>
              <a:t>CẢM ƠN QUÝ THẦY CÔ VÀ</a:t>
            </a:r>
          </a:p>
          <a:p>
            <a:pPr algn="ctr">
              <a:defRPr/>
            </a:pPr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Arial Unicode MS"/>
                <a:cs typeface="Arial Unicode MS"/>
              </a:rPr>
              <a:t>CÁC EM HỌC SINH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824186" y="3048000"/>
            <a:ext cx="670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BD0357"/>
                </a:solidFill>
                <a:latin typeface="Times New Roman" pitchFamily="18" charset="0"/>
                <a:cs typeface="Times New Roman" pitchFamily="18" charset="0"/>
              </a:rPr>
              <a:t>KÍNH CHÚC QUÝ THẦY CÔ VÀ CÁC EM NHIỀU SỨC KHỎE</a:t>
            </a:r>
          </a:p>
        </p:txBody>
      </p:sp>
    </p:spTree>
    <p:extLst>
      <p:ext uri="{BB962C8B-B14F-4D97-AF65-F5344CB8AC3E}">
        <p14:creationId xmlns:p14="http://schemas.microsoft.com/office/powerpoint/2010/main" val="31969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1947826" y="2668845"/>
            <a:ext cx="7841161" cy="9713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b="1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/>
                <a:ea typeface="Arial"/>
              </a:rPr>
              <a:t>Hoạt</a:t>
            </a:r>
            <a:r>
              <a:rPr lang="en-US" sz="5400" b="1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5400" b="1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/>
                <a:ea typeface="Arial"/>
              </a:rPr>
              <a:t>động</a:t>
            </a:r>
            <a:r>
              <a:rPr lang="en-US" sz="5400" b="1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5400" b="1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/>
                <a:ea typeface="Arial"/>
              </a:rPr>
              <a:t>trải</a:t>
            </a:r>
            <a:r>
              <a:rPr lang="en-US" sz="5400" b="1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5400" b="1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/>
                <a:ea typeface="Arial"/>
              </a:rPr>
              <a:t>nghiệm</a:t>
            </a:r>
            <a:r>
              <a:rPr lang="en-US" sz="5400" b="1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/>
                <a:ea typeface="Arial"/>
              </a:rPr>
              <a:t> 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949234" y="3742315"/>
            <a:ext cx="11739156" cy="20338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ĐỀ</a:t>
            </a:r>
            <a:r>
              <a:rPr lang="vi-VN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VÀ MÁI TRƯỜNG MẾN YÊU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Arial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/>
              <a:ea typeface="Arial"/>
            </a:endParaRPr>
          </a:p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endParaRPr lang="en-US" altLang="zh-CN" sz="5211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248983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91" y="2024856"/>
            <a:ext cx="880659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78974" y="1525905"/>
            <a:ext cx="2889885" cy="783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ea"/>
                <a:sym typeface="+mn-lt"/>
              </a:rPr>
              <a:t> </a:t>
            </a:r>
            <a:endParaRPr lang="zh-CN" altLang="en-US" sz="4500" b="1" dirty="0">
              <a:ln>
                <a:solidFill>
                  <a:prstClr val="white"/>
                </a:solidFill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4850" y="2224088"/>
            <a:ext cx="5106988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>
                <a:solidFill>
                  <a:prstClr val="black"/>
                </a:solidFill>
                <a:latin typeface="Calibri" panose="020F0502020204030204"/>
                <a:sym typeface="+mn-lt"/>
              </a:rPr>
              <a:t>       </a:t>
            </a:r>
            <a:endParaRPr sz="2500" dirty="0">
              <a:solidFill>
                <a:prstClr val="black"/>
              </a:solidFill>
              <a:latin typeface="Calibri" panose="020F0502020204030204"/>
              <a:sym typeface="+mn-lt"/>
            </a:endParaRPr>
          </a:p>
        </p:txBody>
      </p:sp>
      <p:pic>
        <p:nvPicPr>
          <p:cNvPr id="410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4150"/>
            <a:ext cx="8080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88" y="2224088"/>
            <a:ext cx="8604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148013"/>
            <a:ext cx="13779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802176" y="1052117"/>
            <a:ext cx="206997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Xuân Mai – Chú Mè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99696" y="410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277" y="235314"/>
            <a:ext cx="10832122" cy="6141183"/>
          </a:xfrm>
          <a:prstGeom prst="rect">
            <a:avLst/>
          </a:prstGeom>
        </p:spPr>
      </p:pic>
      <p:sp>
        <p:nvSpPr>
          <p:cNvPr id="5" name="矩形 20"/>
          <p:cNvSpPr/>
          <p:nvPr/>
        </p:nvSpPr>
        <p:spPr>
          <a:xfrm>
            <a:off x="2286000" y="3305905"/>
            <a:ext cx="702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1.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Nhận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diện</a:t>
            </a:r>
            <a:r>
              <a:rPr lang="en-US" altLang="zh-CN" sz="4800" b="1" dirty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-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khám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phá</a:t>
            </a:r>
            <a:endParaRPr lang="en-US" altLang="zh-CN" sz="4800" b="1" dirty="0">
              <a:solidFill>
                <a:srgbClr val="00B050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方正大标宋简体" panose="0201060103010101010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29028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4E923-BFAA-4C6F-B213-2598F35CEF03}"/>
              </a:ext>
            </a:extLst>
          </p:cNvPr>
          <p:cNvPicPr/>
          <p:nvPr/>
        </p:nvPicPr>
        <p:blipFill rotWithShape="1">
          <a:blip r:embed="rId2"/>
          <a:srcRect l="350" t="1295" r="48135" b="8489"/>
          <a:stretch/>
        </p:blipFill>
        <p:spPr bwMode="auto">
          <a:xfrm>
            <a:off x="164374" y="69670"/>
            <a:ext cx="5626826" cy="3213462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4E923-BFAA-4C6F-B213-2598F35CEF03}"/>
              </a:ext>
            </a:extLst>
          </p:cNvPr>
          <p:cNvPicPr/>
          <p:nvPr/>
        </p:nvPicPr>
        <p:blipFill rotWithShape="1">
          <a:blip r:embed="rId2"/>
          <a:srcRect l="50308" b="8872"/>
          <a:stretch/>
        </p:blipFill>
        <p:spPr bwMode="auto">
          <a:xfrm>
            <a:off x="5991497" y="69671"/>
            <a:ext cx="5991497" cy="3213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9E1B2-704A-4019-8377-A0A1B91DACBF}"/>
              </a:ext>
            </a:extLst>
          </p:cNvPr>
          <p:cNvPicPr/>
          <p:nvPr/>
        </p:nvPicPr>
        <p:blipFill rotWithShape="1">
          <a:blip r:embed="rId3"/>
          <a:srcRect r="51324" b="8415"/>
          <a:stretch/>
        </p:blipFill>
        <p:spPr bwMode="auto">
          <a:xfrm>
            <a:off x="164374" y="3439886"/>
            <a:ext cx="5722620" cy="3418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9E1B2-704A-4019-8377-A0A1B91DACBF}"/>
              </a:ext>
            </a:extLst>
          </p:cNvPr>
          <p:cNvPicPr/>
          <p:nvPr/>
        </p:nvPicPr>
        <p:blipFill rotWithShape="1">
          <a:blip r:embed="rId3"/>
          <a:srcRect l="46845" b="9297"/>
          <a:stretch/>
        </p:blipFill>
        <p:spPr bwMode="auto">
          <a:xfrm>
            <a:off x="5991497" y="3439886"/>
            <a:ext cx="6113417" cy="341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80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5" y="1431235"/>
            <a:ext cx="3015607" cy="1696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0AE7CE-D418-46BF-98E0-F954870C1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" y="1"/>
            <a:ext cx="10267405" cy="1604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543" y="3650586"/>
            <a:ext cx="830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148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4E923-BFAA-4C6F-B213-2598F35CEF03}"/>
              </a:ext>
            </a:extLst>
          </p:cNvPr>
          <p:cNvPicPr/>
          <p:nvPr/>
        </p:nvPicPr>
        <p:blipFill rotWithShape="1">
          <a:blip r:embed="rId2"/>
          <a:srcRect l="350" t="1295" r="48135" b="8489"/>
          <a:stretch/>
        </p:blipFill>
        <p:spPr bwMode="auto">
          <a:xfrm>
            <a:off x="164374" y="69670"/>
            <a:ext cx="5626826" cy="3213462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4E923-BFAA-4C6F-B213-2598F35CEF03}"/>
              </a:ext>
            </a:extLst>
          </p:cNvPr>
          <p:cNvPicPr/>
          <p:nvPr/>
        </p:nvPicPr>
        <p:blipFill rotWithShape="1">
          <a:blip r:embed="rId2"/>
          <a:srcRect l="50308" b="8872"/>
          <a:stretch/>
        </p:blipFill>
        <p:spPr bwMode="auto">
          <a:xfrm>
            <a:off x="5991497" y="69671"/>
            <a:ext cx="5991497" cy="3213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9E1B2-704A-4019-8377-A0A1B91DACBF}"/>
              </a:ext>
            </a:extLst>
          </p:cNvPr>
          <p:cNvPicPr/>
          <p:nvPr/>
        </p:nvPicPr>
        <p:blipFill rotWithShape="1">
          <a:blip r:embed="rId3"/>
          <a:srcRect r="51324" b="8415"/>
          <a:stretch/>
        </p:blipFill>
        <p:spPr bwMode="auto">
          <a:xfrm>
            <a:off x="164374" y="3439886"/>
            <a:ext cx="5722620" cy="3418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9E1B2-704A-4019-8377-A0A1B91DACBF}"/>
              </a:ext>
            </a:extLst>
          </p:cNvPr>
          <p:cNvPicPr/>
          <p:nvPr/>
        </p:nvPicPr>
        <p:blipFill rotWithShape="1">
          <a:blip r:embed="rId3"/>
          <a:srcRect l="46845" b="9297"/>
          <a:stretch/>
        </p:blipFill>
        <p:spPr bwMode="auto">
          <a:xfrm>
            <a:off x="5991497" y="3439886"/>
            <a:ext cx="6113417" cy="341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4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4E923-BFAA-4C6F-B213-2598F35CEF03}"/>
              </a:ext>
            </a:extLst>
          </p:cNvPr>
          <p:cNvPicPr/>
          <p:nvPr/>
        </p:nvPicPr>
        <p:blipFill rotWithShape="1">
          <a:blip r:embed="rId2"/>
          <a:srcRect l="350" t="1295" r="48135" b="8489"/>
          <a:stretch/>
        </p:blipFill>
        <p:spPr bwMode="auto">
          <a:xfrm>
            <a:off x="164374" y="69669"/>
            <a:ext cx="5626826" cy="369243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4E923-BFAA-4C6F-B213-2598F35CEF03}"/>
              </a:ext>
            </a:extLst>
          </p:cNvPr>
          <p:cNvPicPr/>
          <p:nvPr/>
        </p:nvPicPr>
        <p:blipFill rotWithShape="1">
          <a:blip r:embed="rId2"/>
          <a:srcRect l="50308" b="8872"/>
          <a:stretch/>
        </p:blipFill>
        <p:spPr bwMode="auto">
          <a:xfrm>
            <a:off x="5991497" y="69671"/>
            <a:ext cx="5991497" cy="3692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6624" y="4045131"/>
            <a:ext cx="5574575" cy="944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4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4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1497" y="4045131"/>
            <a:ext cx="5991497" cy="94488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682</Words>
  <Application>Microsoft Office PowerPoint</Application>
  <PresentationFormat>Widescreen</PresentationFormat>
  <Paragraphs>213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宋体</vt:lpstr>
      <vt:lpstr>宋体</vt:lpstr>
      <vt:lpstr>Arial</vt:lpstr>
      <vt:lpstr>Arial Unicode MS</vt:lpstr>
      <vt:lpstr>Calibri</vt:lpstr>
      <vt:lpstr>Calibri Light</vt:lpstr>
      <vt:lpstr>等线</vt:lpstr>
      <vt:lpstr>黑体</vt:lpstr>
      <vt:lpstr>Times New Roman</vt:lpstr>
      <vt:lpstr>UTM Avo</vt:lpstr>
      <vt:lpstr>方正大标宋简体</vt:lpstr>
      <vt:lpstr>方正稚艺_GBK</vt:lpstr>
      <vt:lpstr>方正稚艺简体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33</cp:revision>
  <dcterms:created xsi:type="dcterms:W3CDTF">2020-08-07T07:15:00Z</dcterms:created>
  <dcterms:modified xsi:type="dcterms:W3CDTF">2021-07-31T01:48:39Z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